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20770" y="1298448"/>
            <a:ext cx="8264278" cy="3255264"/>
          </a:xfrm>
        </p:spPr>
        <p:txBody>
          <a:bodyPr/>
          <a:lstStyle/>
          <a:p>
            <a:r>
              <a:rPr lang="lt-LT" dirty="0" smtClean="0"/>
              <a:t>„Šok į tėvų klumpes“</a:t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43464" y="4670246"/>
            <a:ext cx="7871751" cy="914400"/>
          </a:xfrm>
        </p:spPr>
        <p:txBody>
          <a:bodyPr/>
          <a:lstStyle/>
          <a:p>
            <a:r>
              <a:rPr lang="lt-LT" dirty="0" smtClean="0"/>
              <a:t>Gargždų „Minijos“ progimnazija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59" y="724620"/>
            <a:ext cx="4708941" cy="53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2023 m. </a:t>
            </a:r>
            <a:r>
              <a:rPr lang="lt-LT" dirty="0"/>
              <a:t>šioje </a:t>
            </a:r>
            <a:r>
              <a:rPr lang="lt-LT" dirty="0" smtClean="0"/>
              <a:t>iniciatyvoje dalyvavo visa progimnazijos bendruomenė – per </a:t>
            </a:r>
            <a:r>
              <a:rPr lang="lt-LT" b="1" dirty="0" smtClean="0"/>
              <a:t>1000 </a:t>
            </a:r>
            <a:r>
              <a:rPr lang="lt-LT" dirty="0" smtClean="0"/>
              <a:t>mokinių.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r>
              <a:rPr lang="lt-LT" b="1" dirty="0" smtClean="0"/>
              <a:t>SĖKMĖS FAKTORIAI: KAS PADĖJO SUTELKTI BENDRUOMENĘ?</a:t>
            </a:r>
          </a:p>
          <a:p>
            <a:pPr marL="457200" indent="-457200">
              <a:buFont typeface="+mj-lt"/>
              <a:buAutoNum type="arabicPeriod"/>
            </a:pPr>
            <a:r>
              <a:rPr lang="lt-LT" dirty="0" smtClean="0"/>
              <a:t>Iniciatyva tradicinė: Gargždų „Minijos“ progimnazijoje vyko trečius metus.</a:t>
            </a:r>
          </a:p>
          <a:p>
            <a:pPr marL="457200" indent="-457200">
              <a:buFont typeface="+mj-lt"/>
              <a:buAutoNum type="arabicPeriod"/>
            </a:pPr>
            <a:endParaRPr lang="lt-LT" dirty="0" smtClean="0"/>
          </a:p>
          <a:p>
            <a:pPr marL="457200" indent="-457200">
              <a:buFont typeface="+mj-lt"/>
              <a:buAutoNum type="arabicPeriod"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/>
          </a:p>
          <a:p>
            <a:pPr marL="0" indent="0" algn="ctr">
              <a:buNone/>
            </a:pPr>
            <a:endParaRPr lang="lt-LT" b="1" dirty="0" smtClean="0"/>
          </a:p>
          <a:p>
            <a:pPr marL="0" indent="0" algn="ctr">
              <a:buNone/>
            </a:pPr>
            <a:endParaRPr lang="lt-LT" b="1" dirty="0"/>
          </a:p>
          <a:p>
            <a:pPr marL="0" indent="0" algn="ctr">
              <a:buNone/>
            </a:pPr>
            <a:endParaRPr lang="lt-LT" b="1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78" y="2119941"/>
            <a:ext cx="7366286" cy="446201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81" y="5475620"/>
            <a:ext cx="1147954" cy="131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8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eikslėlio vietos rezervavimo ženklas 5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t="30864" r="7799" b="8889"/>
          <a:stretch/>
        </p:blipFill>
        <p:spPr>
          <a:xfrm>
            <a:off x="3554082" y="767419"/>
            <a:ext cx="8637917" cy="5330952"/>
          </a:xfrm>
          <a:prstGeom prst="rect">
            <a:avLst/>
          </a:prstGeom>
        </p:spPr>
      </p:pic>
      <p:sp>
        <p:nvSpPr>
          <p:cNvPr id="8" name="Pavadinimas 7"/>
          <p:cNvSpPr>
            <a:spLocks noGrp="1"/>
          </p:cNvSpPr>
          <p:nvPr>
            <p:ph type="title"/>
          </p:nvPr>
        </p:nvSpPr>
        <p:spPr>
          <a:xfrm>
            <a:off x="256032" y="983411"/>
            <a:ext cx="2834640" cy="4511615"/>
          </a:xfrm>
        </p:spPr>
        <p:txBody>
          <a:bodyPr>
            <a:normAutofit/>
          </a:bodyPr>
          <a:lstStyle/>
          <a:p>
            <a:r>
              <a:rPr lang="lt-LT" sz="2400" dirty="0" smtClean="0"/>
              <a:t>2. Nuolatinė socialinių partnerių paieška ir ryšių palaikymas. </a:t>
            </a:r>
            <a:br>
              <a:rPr lang="lt-LT" sz="2400" dirty="0" smtClean="0"/>
            </a:br>
            <a:r>
              <a:rPr lang="lt-LT" sz="2400" dirty="0" smtClean="0"/>
              <a:t>Bendradarbiavimas tiek su vietos verslais, tiek su biudžetinėmis įstaigomis.</a:t>
            </a:r>
            <a:br>
              <a:rPr lang="lt-LT" sz="2400" dirty="0" smtClean="0"/>
            </a:br>
            <a:r>
              <a:rPr lang="lt-LT" sz="2400" dirty="0"/>
              <a:t/>
            </a:r>
            <a:br>
              <a:rPr lang="lt-LT" sz="2400" dirty="0"/>
            </a:br>
            <a:r>
              <a:rPr lang="lt-LT" sz="2400" dirty="0" smtClean="0"/>
              <a:t/>
            </a:r>
            <a:br>
              <a:rPr lang="lt-LT" sz="2400" dirty="0" smtClean="0"/>
            </a:br>
            <a:r>
              <a:rPr lang="lt-LT" sz="2400" dirty="0"/>
              <a:t/>
            </a:r>
            <a:br>
              <a:rPr lang="lt-LT" sz="2400" dirty="0"/>
            </a:br>
            <a:endParaRPr lang="lt-LT" sz="2400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182" y="5495026"/>
            <a:ext cx="1188102" cy="136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3. Glaudus bendradarbiavimas su klasių vadovais, tėvų bendruomene.</a:t>
            </a:r>
            <a:endParaRPr lang="lt-LT" sz="28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3795623" y="776378"/>
            <a:ext cx="3647074" cy="1164566"/>
          </a:xfrm>
        </p:spPr>
        <p:txBody>
          <a:bodyPr>
            <a:noAutofit/>
          </a:bodyPr>
          <a:lstStyle/>
          <a:p>
            <a:pPr algn="just"/>
            <a:r>
              <a:rPr lang="lt-LT" sz="1800" dirty="0" smtClean="0"/>
              <a:t>Naras, operatorius, teisėjas, automobilių pardavėjas, gydytojas ir kt. – pačias įvairiausias profesijas pristatė patys tėvai.</a:t>
            </a:r>
            <a:endParaRPr lang="lt-LT" sz="1800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b="4592"/>
          <a:stretch/>
        </p:blipFill>
        <p:spPr>
          <a:xfrm>
            <a:off x="3867911" y="1940944"/>
            <a:ext cx="3542179" cy="4106174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7818463" y="879894"/>
            <a:ext cx="3474720" cy="956864"/>
          </a:xfrm>
        </p:spPr>
        <p:txBody>
          <a:bodyPr>
            <a:noAutofit/>
          </a:bodyPr>
          <a:lstStyle/>
          <a:p>
            <a:pPr algn="just"/>
            <a:r>
              <a:rPr lang="lt-LT" sz="1800" dirty="0" smtClean="0"/>
              <a:t>Klasių vadovų, mano patirtis rodo, kad lengviausia įsiprašyti į bendroves, įstaigas būtent per ten dirbančius tėvus.</a:t>
            </a:r>
            <a:endParaRPr lang="lt-LT" sz="1800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5956" y="2253452"/>
            <a:ext cx="4099734" cy="3474720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921" y="5539277"/>
            <a:ext cx="1141220" cy="13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ctrTitle"/>
          </p:nvPr>
        </p:nvSpPr>
        <p:spPr>
          <a:xfrm>
            <a:off x="1000838" y="1125920"/>
            <a:ext cx="3303744" cy="4458726"/>
          </a:xfrm>
        </p:spPr>
        <p:txBody>
          <a:bodyPr>
            <a:noAutofit/>
          </a:bodyPr>
          <a:lstStyle/>
          <a:p>
            <a:r>
              <a:rPr lang="lt-LT" sz="4000" dirty="0" smtClean="0"/>
              <a:t>4. VIEŠINIMAS!</a:t>
            </a:r>
            <a:br>
              <a:rPr lang="lt-LT" sz="4000" dirty="0" smtClean="0"/>
            </a:br>
            <a:r>
              <a:rPr lang="lt-LT" sz="4000" dirty="0" smtClean="0"/>
              <a:t>- progimnazijos portalas;</a:t>
            </a:r>
            <a:br>
              <a:rPr lang="lt-LT" sz="4000" dirty="0" smtClean="0"/>
            </a:br>
            <a:r>
              <a:rPr lang="lt-LT" sz="4000" dirty="0" smtClean="0"/>
              <a:t>- progimnazijos socialiniai tinklai;</a:t>
            </a:r>
            <a:br>
              <a:rPr lang="lt-LT" sz="4000" dirty="0" smtClean="0"/>
            </a:br>
            <a:r>
              <a:rPr lang="lt-LT" sz="4000" dirty="0" smtClean="0"/>
              <a:t>- vietos spauda, portalai.</a:t>
            </a:r>
            <a:endParaRPr lang="lt-LT" sz="4000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1"/>
          <a:stretch/>
        </p:blipFill>
        <p:spPr>
          <a:xfrm>
            <a:off x="4694609" y="922633"/>
            <a:ext cx="4324308" cy="2346777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-348" r="22843" b="348"/>
          <a:stretch/>
        </p:blipFill>
        <p:spPr>
          <a:xfrm>
            <a:off x="9282024" y="756159"/>
            <a:ext cx="2909976" cy="531496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12877" b="16163"/>
          <a:stretch/>
        </p:blipFill>
        <p:spPr>
          <a:xfrm>
            <a:off x="4694609" y="3390198"/>
            <a:ext cx="4324308" cy="2493018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810" y="5592080"/>
            <a:ext cx="1103499" cy="12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1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ctrTitle"/>
          </p:nvPr>
        </p:nvSpPr>
        <p:spPr>
          <a:xfrm>
            <a:off x="0" y="1298449"/>
            <a:ext cx="5287992" cy="2937122"/>
          </a:xfrm>
        </p:spPr>
        <p:txBody>
          <a:bodyPr>
            <a:normAutofit fontScale="90000"/>
          </a:bodyPr>
          <a:lstStyle/>
          <a:p>
            <a:r>
              <a:rPr lang="lt-LT" sz="8800" dirty="0" smtClean="0"/>
              <a:t>5. </a:t>
            </a:r>
            <a:r>
              <a:rPr lang="lt-LT" dirty="0" smtClean="0"/>
              <a:t>MOTYVACIJA!</a:t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5" name="Antrinis pavadinimas 4"/>
          <p:cNvSpPr>
            <a:spLocks noGrp="1"/>
          </p:cNvSpPr>
          <p:nvPr>
            <p:ph type="subTitle" idx="1"/>
          </p:nvPr>
        </p:nvSpPr>
        <p:spPr>
          <a:xfrm>
            <a:off x="207034" y="3027872"/>
            <a:ext cx="4632385" cy="2556774"/>
          </a:xfrm>
        </p:spPr>
        <p:txBody>
          <a:bodyPr>
            <a:normAutofit/>
          </a:bodyPr>
          <a:lstStyle/>
          <a:p>
            <a:r>
              <a:rPr lang="lt-LT" dirty="0" smtClean="0"/>
              <a:t>„Kad </a:t>
            </a:r>
            <a:r>
              <a:rPr lang="lt-LT" dirty="0"/>
              <a:t>uždegtum, visų pirma pats turi degti tuo jausmu. Kad pravirkdytum, visų pirma ašaros turi tekėti pačiam. Kad įtikintum, visų pirma pats turi tikėti</a:t>
            </a:r>
            <a:r>
              <a:rPr lang="lt-LT" dirty="0" smtClean="0"/>
              <a:t>.“ Vinstonas Čerčilis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1" y="759124"/>
            <a:ext cx="7131170" cy="534837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942" y="5580025"/>
            <a:ext cx="1046331" cy="12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3867912" y="405442"/>
            <a:ext cx="7315200" cy="2829464"/>
          </a:xfrm>
        </p:spPr>
        <p:txBody>
          <a:bodyPr/>
          <a:lstStyle/>
          <a:p>
            <a:r>
              <a:rPr lang="lt-LT" dirty="0" smtClean="0"/>
              <a:t>Nori papasakoti apie savo karjerą ir tu?</a:t>
            </a:r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>
          <a:xfrm>
            <a:off x="3886200" y="4157932"/>
            <a:ext cx="7315200" cy="1429052"/>
          </a:xfrm>
        </p:spPr>
        <p:txBody>
          <a:bodyPr>
            <a:normAutofit/>
          </a:bodyPr>
          <a:lstStyle/>
          <a:p>
            <a:r>
              <a:rPr lang="lt-LT" dirty="0" smtClean="0"/>
              <a:t>Atvyk į Gargždų „Minijos“ progimnaziją, į Klaipėdos rajoną – keturių vandenų kraštą! </a:t>
            </a:r>
          </a:p>
          <a:p>
            <a:r>
              <a:rPr lang="lt-LT" dirty="0" smtClean="0"/>
              <a:t>Susisiek su karjeros specialiste Agne ADOMAITE </a:t>
            </a:r>
            <a:r>
              <a:rPr lang="lt-LT" dirty="0" smtClean="0">
                <a:sym typeface="Wingdings" panose="05000000000000000000" pitchFamily="2" charset="2"/>
              </a:rPr>
              <a:t>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38" y="1013669"/>
            <a:ext cx="1408801" cy="161300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60" y="929696"/>
            <a:ext cx="3329024" cy="230521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24803" r="-518" b="-20212"/>
          <a:stretch/>
        </p:blipFill>
        <p:spPr>
          <a:xfrm>
            <a:off x="50460" y="3476445"/>
            <a:ext cx="3329024" cy="31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3288"/>
      </p:ext>
    </p:extLst>
  </p:cSld>
  <p:clrMapOvr>
    <a:masterClrMapping/>
  </p:clrMapOvr>
</p:sld>
</file>

<file path=ppt/theme/theme1.xml><?xml version="1.0" encoding="utf-8"?>
<a:theme xmlns:a="http://schemas.openxmlformats.org/drawingml/2006/main" name="Rėmeliai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TM03457475[[fn=Rėmelis]]</Template>
  <TotalTime>65</TotalTime>
  <Words>179</Words>
  <Application>Microsoft Office PowerPoint</Application>
  <PresentationFormat>Plačiaekranė</PresentationFormat>
  <Paragraphs>36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1" baseType="lpstr">
      <vt:lpstr>Corbel</vt:lpstr>
      <vt:lpstr>Wingdings</vt:lpstr>
      <vt:lpstr>Wingdings 2</vt:lpstr>
      <vt:lpstr>Rėmeliai</vt:lpstr>
      <vt:lpstr>„Šok į tėvų klumpes“ </vt:lpstr>
      <vt:lpstr>2023 m. šioje iniciatyvoje dalyvavo visa progimnazijos bendruomenė – per 1000 mokinių.</vt:lpstr>
      <vt:lpstr>2. Nuolatinė socialinių partnerių paieška ir ryšių palaikymas.  Bendradarbiavimas tiek su vietos verslais, tiek su biudžetinėmis įstaigomis.    </vt:lpstr>
      <vt:lpstr>3. Glaudus bendradarbiavimas su klasių vadovais, tėvų bendruomene.</vt:lpstr>
      <vt:lpstr>4. VIEŠINIMAS! - progimnazijos portalas; - progimnazijos socialiniai tinklai; - vietos spauda, portalai.</vt:lpstr>
      <vt:lpstr>5. MOTYVACIJA!  </vt:lpstr>
      <vt:lpstr>Nori papasakoti apie savo karjerą ir tu?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„Šok į tėvų klumpes“</dc:title>
  <dc:creator>Agnė Adomaitė</dc:creator>
  <cp:lastModifiedBy>Agnė Adomaitė</cp:lastModifiedBy>
  <cp:revision>8</cp:revision>
  <dcterms:created xsi:type="dcterms:W3CDTF">2023-11-23T08:22:33Z</dcterms:created>
  <dcterms:modified xsi:type="dcterms:W3CDTF">2023-11-23T09:28:31Z</dcterms:modified>
</cp:coreProperties>
</file>